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lvl1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1pPr>
    <a:lvl2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2pPr>
    <a:lvl3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3pPr>
    <a:lvl4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4pPr>
    <a:lvl5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5pPr>
    <a:lvl6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6pPr>
    <a:lvl7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7pPr>
    <a:lvl8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8pPr>
    <a:lvl9pPr algn="ctr" defTabSz="584200">
      <a:defRPr sz="3800">
        <a:solidFill>
          <a:srgbClr val="004385"/>
        </a:solidFill>
        <a:latin typeface="Marker Felt"/>
        <a:ea typeface="Marker Felt"/>
        <a:cs typeface="Marker Felt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CDDBF0"/>
          </a:solidFill>
        </a:fill>
      </a:tcStyle>
    </a:wholeTbl>
    <a:band2H>
      <a:tcTxStyle b="def" i="def"/>
      <a:tcStyle>
        <a:tcBdr/>
        <a:fill>
          <a:solidFill>
            <a:srgbClr val="E8EEF8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3E93D7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3E93D7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3E93D7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EFE0CC"/>
          </a:solidFill>
        </a:fill>
      </a:tcStyle>
    </a:wholeTbl>
    <a:band2H>
      <a:tcTxStyle b="def" i="def"/>
      <a:tcStyle>
        <a:tcBdr/>
        <a:fill>
          <a:solidFill>
            <a:srgbClr val="F7F0E7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D5A530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D5A530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D5A530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CFCEE2"/>
          </a:solidFill>
        </a:fill>
      </a:tcStyle>
    </a:wholeTbl>
    <a:band2H>
      <a:tcTxStyle b="def" i="def"/>
      <a:tcStyle>
        <a:tcBdr/>
        <a:fill>
          <a:solidFill>
            <a:srgbClr val="E8E8F1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4D45AC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4D45AC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4D45AC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8ED"/>
          </a:solidFill>
        </a:fill>
      </a:tcStyle>
    </a:wholeTbl>
    <a:band2H>
      <a:tcTxStyle b="def" i="def"/>
      <a:tcStyle>
        <a:tcBdr/>
        <a:fill>
          <a:solidFill>
            <a:srgbClr val="858585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E93D7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4385"/>
              </a:solidFill>
              <a:prstDash val="solid"/>
              <a:bevel/>
            </a:ln>
          </a:top>
          <a:bottom>
            <a:ln w="25400" cap="flat">
              <a:solidFill>
                <a:srgbClr val="004385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4385"/>
              </a:solidFill>
              <a:prstDash val="solid"/>
              <a:bevel/>
            </a:ln>
          </a:top>
          <a:bottom>
            <a:ln w="25400" cap="flat">
              <a:solidFill>
                <a:srgbClr val="004385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E93D7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Marker Felt"/>
          <a:ea typeface="Marker Felt"/>
          <a:cs typeface="Marker Felt"/>
        </a:font>
        <a:srgbClr val="0043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CACDD8"/>
          </a:solidFill>
        </a:fill>
      </a:tcStyle>
    </a:wholeTbl>
    <a:band2H>
      <a:tcTxStyle b="def" i="def"/>
      <a:tcStyle>
        <a:tcBdr/>
        <a:fill>
          <a:solidFill>
            <a:srgbClr val="E6E8ED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004385"/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381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004385"/>
          </a:solidFill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381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004385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858585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solidFill>
            <a:srgbClr val="858585">
              <a:alpha val="20000"/>
            </a:srgbClr>
          </a:solidFill>
        </a:fill>
      </a:tcStyle>
    </a:firstCol>
    <a:la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50800" cap="flat">
              <a:solidFill>
                <a:srgbClr val="858585"/>
              </a:solidFill>
              <a:prstDash val="solid"/>
              <a:bevel/>
            </a:ln>
          </a:top>
          <a:bottom>
            <a:ln w="127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Marker Felt"/>
          <a:ea typeface="Marker Felt"/>
          <a:cs typeface="Marker Felt"/>
        </a:font>
        <a:srgbClr val="858585"/>
      </a:tcTxStyle>
      <a:tcStyle>
        <a:tcBdr>
          <a:left>
            <a:ln w="12700" cap="flat">
              <a:solidFill>
                <a:srgbClr val="858585"/>
              </a:solidFill>
              <a:prstDash val="solid"/>
              <a:bevel/>
            </a:ln>
          </a:left>
          <a:right>
            <a:ln w="12700" cap="flat">
              <a:solidFill>
                <a:srgbClr val="858585"/>
              </a:solidFill>
              <a:prstDash val="solid"/>
              <a:bevel/>
            </a:ln>
          </a:right>
          <a:top>
            <a:ln w="12700" cap="flat">
              <a:solidFill>
                <a:srgbClr val="858585"/>
              </a:solidFill>
              <a:prstDash val="solid"/>
              <a:bevel/>
            </a:ln>
          </a:top>
          <a:bottom>
            <a:ln w="25400" cap="flat">
              <a:solidFill>
                <a:srgbClr val="858585"/>
              </a:solidFill>
              <a:prstDash val="solid"/>
              <a:bevel/>
            </a:ln>
          </a:bottom>
          <a:insideH>
            <a:ln w="12700" cap="flat">
              <a:solidFill>
                <a:srgbClr val="858585"/>
              </a:solidFill>
              <a:prstDash val="solid"/>
              <a:bevel/>
            </a:ln>
          </a:insideH>
          <a:insideV>
            <a:ln w="12700" cap="flat">
              <a:solidFill>
                <a:srgbClr val="858585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2578099" y="219074"/>
            <a:ext cx="7848603" cy="453390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2578099" y="4981575"/>
            <a:ext cx="7848603" cy="33909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  <a:endParaRPr sz="38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  <a:endParaRPr sz="38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  <a:endParaRPr sz="38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  <a:endParaRPr sz="38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2578099" y="3733800"/>
            <a:ext cx="7848603" cy="367665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2578099" y="7467600"/>
            <a:ext cx="7848603" cy="22860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  <a:endParaRPr sz="38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  <a:endParaRPr sz="38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  <a:endParaRPr sz="38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  <a:endParaRPr sz="38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2578099" y="3352798"/>
            <a:ext cx="7848603" cy="3048003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911349" y="0"/>
            <a:ext cx="4400552" cy="4752975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911349" y="4810123"/>
            <a:ext cx="4400552" cy="49434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0" algn="ctr">
              <a:spcBef>
                <a:spcPts val="0"/>
              </a:spcBef>
              <a:buSzTx/>
              <a:buNone/>
              <a:defRPr sz="3800"/>
            </a:lvl2pPr>
            <a:lvl3pPr marL="0" indent="0" algn="ctr">
              <a:spcBef>
                <a:spcPts val="0"/>
              </a:spcBef>
              <a:buSzTx/>
              <a:buNone/>
              <a:defRPr sz="3800"/>
            </a:lvl3pPr>
            <a:lvl4pPr marL="0" indent="0" algn="ctr">
              <a:spcBef>
                <a:spcPts val="0"/>
              </a:spcBef>
              <a:buSzTx/>
              <a:buNone/>
              <a:defRPr sz="3800"/>
            </a:lvl4pPr>
            <a:lvl5pPr marL="0" indent="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  <a:endParaRPr sz="38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  <a:endParaRPr sz="38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  <a:endParaRPr sz="38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  <a:endParaRPr sz="38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2578099" y="1260059"/>
            <a:ext cx="7848603" cy="212808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  <a:endParaRPr sz="4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  <a:endParaRPr sz="44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  <a:endParaRPr sz="44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  <a:endParaRPr sz="44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2578099" y="3267074"/>
            <a:ext cx="4095752" cy="4343402"/>
          </a:xfrm>
          <a:prstGeom prst="rect">
            <a:avLst/>
          </a:prstGeom>
        </p:spPr>
        <p:txBody>
          <a:bodyPr/>
          <a:lstStyle>
            <a:lvl1pPr marL="4198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1pPr>
            <a:lvl2pPr marL="8643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2pPr>
            <a:lvl3pPr marL="13088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3pPr>
            <a:lvl4pPr marL="17533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4pPr>
            <a:lvl5pPr marL="2197804" indent="-419804">
              <a:spcBef>
                <a:spcPts val="3800"/>
              </a:spcBef>
              <a:buSzPct val="50000"/>
              <a:buBlip>
                <a:blip r:embed="rId2"/>
              </a:buBlip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1</a:t>
            </a:r>
            <a:endParaRPr sz="3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2</a:t>
            </a:r>
            <a:endParaRPr sz="34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3</a:t>
            </a:r>
            <a:endParaRPr sz="34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4</a:t>
            </a:r>
            <a:endParaRPr sz="34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2578099" y="2171699"/>
            <a:ext cx="7848603" cy="541020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  <a:endParaRPr sz="4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  <a:endParaRPr sz="44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  <a:endParaRPr sz="44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  <a:endParaRPr sz="44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578099" y="1381124"/>
            <a:ext cx="7848603" cy="188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2578099" y="3267074"/>
            <a:ext cx="7848603" cy="4343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  <a:endParaRPr sz="4400">
              <a:solidFill>
                <a:srgbClr val="858585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  <a:endParaRPr sz="4400">
              <a:solidFill>
                <a:srgbClr val="858585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  <a:endParaRPr sz="4400">
              <a:solidFill>
                <a:srgbClr val="858585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  <a:endParaRPr sz="4400">
              <a:solidFill>
                <a:srgbClr val="858585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1pPr>
      <a:lvl2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2pPr>
      <a:lvl3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3pPr>
      <a:lvl4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4pPr>
      <a:lvl5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5pPr>
      <a:lvl6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6pPr>
      <a:lvl7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7pPr>
      <a:lvl8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8pPr>
      <a:lvl9pPr algn="ctr" defTabSz="584200">
        <a:defRPr sz="7800">
          <a:solidFill>
            <a:srgbClr val="45A7DE"/>
          </a:solidFill>
          <a:latin typeface="Marker Felt"/>
          <a:ea typeface="Marker Felt"/>
          <a:cs typeface="Marker Felt"/>
          <a:sym typeface="Marker Felt"/>
        </a:defRPr>
      </a:lvl9pPr>
    </p:titleStyle>
    <p:bodyStyle>
      <a:lvl1pPr marL="607390" indent="-607390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1pPr>
      <a:lvl2pPr marL="1242391" indent="-607390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2pPr>
      <a:lvl3pPr marL="1877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3pPr>
      <a:lvl4pPr marL="2512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4pPr>
      <a:lvl5pPr marL="3147391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5pPr>
      <a:lvl6pPr marL="3782390" indent="-607391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6pPr>
      <a:lvl7pPr marL="4417390" indent="-607390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7pPr>
      <a:lvl8pPr marL="5052390" indent="-607390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8pPr>
      <a:lvl9pPr marL="5687390" indent="-607390" defTabSz="584200">
        <a:spcBef>
          <a:spcPts val="4200"/>
        </a:spcBef>
        <a:buSzPct val="47000"/>
        <a:buBlip>
          <a:blip r:embed="rId3"/>
        </a:buBlip>
        <a:defRPr sz="4400">
          <a:solidFill>
            <a:srgbClr val="858585"/>
          </a:solidFill>
          <a:latin typeface="Marker Felt"/>
          <a:ea typeface="Marker Felt"/>
          <a:cs typeface="Marker Felt"/>
          <a:sym typeface="Marker Fel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2578098" y="2657474"/>
            <a:ext cx="7848604" cy="2095502"/>
          </a:xfrm>
          <a:prstGeom prst="rect">
            <a:avLst/>
          </a:prstGeom>
        </p:spPr>
        <p:txBody>
          <a:bodyPr/>
          <a:lstStyle>
            <a:lvl1pPr defTabSz="443991">
              <a:defRPr sz="6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00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2578098" y="4981575"/>
            <a:ext cx="7848604" cy="9525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347" y="0"/>
            <a:ext cx="1020515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5A7DE"/>
                </a:solidFill>
              </a:rPr>
              <a:t>Andere Ansätze</a:t>
            </a:r>
          </a:p>
        </p:txBody>
      </p:sp>
      <p:sp>
        <p:nvSpPr>
          <p:cNvPr id="707" name="Shape 707"/>
          <p:cNvSpPr/>
          <p:nvPr>
            <p:ph type="body" idx="1"/>
          </p:nvPr>
        </p:nvSpPr>
        <p:spPr>
          <a:xfrm>
            <a:off x="944584" y="3346300"/>
            <a:ext cx="6936875" cy="4286253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Motion</a:t>
            </a:r>
            <a:endParaRPr sz="4400">
              <a:solidFill>
                <a:srgbClr val="85858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Webcam als Überwachungskamera</a:t>
            </a:r>
            <a:endParaRPr sz="4400">
              <a:solidFill>
                <a:srgbClr val="858585"/>
              </a:solidFill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Ressourcenintensiv (für einen Raspberry Pi)</a:t>
            </a:r>
          </a:p>
        </p:txBody>
      </p:sp>
      <p:grpSp>
        <p:nvGrpSpPr>
          <p:cNvPr id="710" name="Group 710"/>
          <p:cNvGrpSpPr/>
          <p:nvPr/>
        </p:nvGrpSpPr>
        <p:grpSpPr>
          <a:xfrm rot="20936016">
            <a:off x="7397544" y="2736929"/>
            <a:ext cx="5134052" cy="4279742"/>
            <a:chOff x="-12700" y="-355599"/>
            <a:chExt cx="5134050" cy="4279741"/>
          </a:xfrm>
        </p:grpSpPr>
        <p:pic>
          <p:nvPicPr>
            <p:cNvPr id="709" name="motion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5108652" cy="38098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8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1" y="-355600"/>
              <a:ext cx="5134052" cy="427974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title"/>
          </p:nvPr>
        </p:nvSpPr>
        <p:spPr>
          <a:xfrm>
            <a:off x="2578098" y="1409699"/>
            <a:ext cx="7848604" cy="18288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5A7DE"/>
                </a:solidFill>
              </a:rPr>
              <a:t>Andere Ansätze</a:t>
            </a:r>
          </a:p>
        </p:txBody>
      </p:sp>
      <p:sp>
        <p:nvSpPr>
          <p:cNvPr id="713" name="Shape 713"/>
          <p:cNvSpPr/>
          <p:nvPr>
            <p:ph type="body" idx="1"/>
          </p:nvPr>
        </p:nvSpPr>
        <p:spPr>
          <a:xfrm>
            <a:off x="944584" y="3346300"/>
            <a:ext cx="6936875" cy="4286253"/>
          </a:xfrm>
          <a:prstGeom prst="rect">
            <a:avLst/>
          </a:prstGeom>
        </p:spPr>
        <p:txBody>
          <a:bodyPr/>
          <a:lstStyle/>
          <a:p>
            <a:pPr lvl="0" marL="546651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59">
                <a:solidFill>
                  <a:srgbClr val="858585"/>
                </a:solidFill>
              </a:rPr>
              <a:t>Motion - Erweiterbarkeit</a:t>
            </a:r>
            <a:endParaRPr sz="3959">
              <a:solidFill>
                <a:srgbClr val="858585"/>
              </a:solidFill>
            </a:endParaRPr>
          </a:p>
          <a:p>
            <a:pPr lvl="1" marL="1118151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59">
                <a:solidFill>
                  <a:srgbClr val="858585"/>
                </a:solidFill>
              </a:rPr>
              <a:t>mehrere Kameras werden unterstützt</a:t>
            </a:r>
            <a:endParaRPr sz="3959">
              <a:solidFill>
                <a:srgbClr val="858585"/>
              </a:solidFill>
            </a:endParaRPr>
          </a:p>
          <a:p>
            <a:pPr lvl="1" marL="1118151" indent="-546651" defTabSz="525779">
              <a:spcBef>
                <a:spcPts val="37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959">
                <a:solidFill>
                  <a:srgbClr val="858585"/>
                </a:solidFill>
              </a:rPr>
              <a:t>keine Kommunikation der unterschiedlichen Kameras untereinander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type="title"/>
          </p:nvPr>
        </p:nvSpPr>
        <p:spPr>
          <a:xfrm>
            <a:off x="2578098" y="1409699"/>
            <a:ext cx="7848604" cy="18288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5A7DE"/>
                </a:solidFill>
              </a:rPr>
              <a:t>Evaluation</a:t>
            </a:r>
          </a:p>
        </p:txBody>
      </p:sp>
      <p:sp>
        <p:nvSpPr>
          <p:cNvPr id="716" name="Shape 716"/>
          <p:cNvSpPr/>
          <p:nvPr>
            <p:ph type="body" idx="1"/>
          </p:nvPr>
        </p:nvSpPr>
        <p:spPr>
          <a:xfrm>
            <a:off x="944584" y="3346300"/>
            <a:ext cx="6936875" cy="4286253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type="title"/>
          </p:nvPr>
        </p:nvSpPr>
        <p:spPr>
          <a:xfrm>
            <a:off x="2578098" y="1409699"/>
            <a:ext cx="7848604" cy="18288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45A7DE"/>
                </a:solidFill>
              </a:rPr>
              <a:t>Zusammenfassung</a:t>
            </a:r>
          </a:p>
        </p:txBody>
      </p:sp>
      <p:sp>
        <p:nvSpPr>
          <p:cNvPr id="719" name="Shape 719"/>
          <p:cNvSpPr/>
          <p:nvPr>
            <p:ph type="body" idx="1"/>
          </p:nvPr>
        </p:nvSpPr>
        <p:spPr>
          <a:xfrm>
            <a:off x="944584" y="3346300"/>
            <a:ext cx="6936875" cy="4286253"/>
          </a:xfrm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</a:pP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8254">
              <a:defRPr sz="6786"/>
            </a:pPr>
          </a:p>
        </p:txBody>
      </p:sp>
      <p:sp>
        <p:nvSpPr>
          <p:cNvPr id="722" name="Shape 7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title"/>
          </p:nvPr>
        </p:nvSpPr>
        <p:spPr>
          <a:xfrm>
            <a:off x="2571748" y="533398"/>
            <a:ext cx="7848604" cy="1828802"/>
          </a:xfrm>
          <a:prstGeom prst="rect">
            <a:avLst/>
          </a:prstGeom>
        </p:spPr>
        <p:txBody>
          <a:bodyPr/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50">
                <a:solidFill>
                  <a:srgbClr val="45A7DE"/>
                </a:solidFill>
              </a:rPr>
              <a:t>Entdecken von Eindringlingen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3.jpeg"/>
          <p:cNvPicPr/>
          <p:nvPr/>
        </p:nvPicPr>
        <p:blipFill>
          <a:blip r:embed="rId2">
            <a:extLst/>
          </a:blip>
          <a:srcRect l="47" t="0" r="47" b="0"/>
          <a:stretch>
            <a:fillRect/>
          </a:stretch>
        </p:blipFill>
        <p:spPr>
          <a:xfrm>
            <a:off x="2605952" y="1706062"/>
            <a:ext cx="7800979" cy="43922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88900" dir="5400000">
              <a:srgbClr val="000000">
                <a:alpha val="70000"/>
              </a:srgbClr>
            </a:outerShdw>
          </a:effectLst>
        </p:spPr>
      </p:pic>
      <p:sp>
        <p:nvSpPr>
          <p:cNvPr id="36" name="Shape 36"/>
          <p:cNvSpPr/>
          <p:nvPr>
            <p:ph type="title"/>
          </p:nvPr>
        </p:nvSpPr>
        <p:spPr>
          <a:xfrm>
            <a:off x="2578098" y="6172199"/>
            <a:ext cx="7848604" cy="1238253"/>
          </a:xfrm>
          <a:prstGeom prst="rect">
            <a:avLst/>
          </a:prstGeom>
        </p:spPr>
        <p:txBody>
          <a:bodyPr/>
          <a:lstStyle>
            <a:lvl1pPr defTabSz="268731">
              <a:defRPr sz="37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2578098" y="7467600"/>
            <a:ext cx="7848604" cy="9525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Raspberry Pi B+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274967" y="3482973"/>
            <a:ext cx="5570412" cy="4286253"/>
          </a:xfrm>
          <a:prstGeom prst="rect">
            <a:avLst/>
          </a:prstGeom>
        </p:spPr>
        <p:txBody>
          <a:bodyPr/>
          <a:lstStyle/>
          <a:p>
            <a:pPr lvl="1" marL="2153477" indent="-1518477">
              <a:lnSpc>
                <a:spcPct val="8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4 USB-Anschlüsse</a:t>
            </a:r>
            <a:endParaRPr sz="1600"/>
          </a:p>
          <a:p>
            <a:pPr lvl="1" marL="2153477" indent="-1518477">
              <a:lnSpc>
                <a:spcPct val="8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700Mhz Prozessor</a:t>
            </a:r>
            <a:endParaRPr sz="1600"/>
          </a:p>
          <a:p>
            <a:pPr lvl="1" marL="2153477" indent="-1518477">
              <a:lnSpc>
                <a:spcPct val="8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858585"/>
                </a:solidFill>
              </a:rPr>
              <a:t>512MB Arbeitsstpeicher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7241273" y="2888483"/>
            <a:ext cx="4767973" cy="4730794"/>
            <a:chOff x="0" y="0"/>
            <a:chExt cx="4767971" cy="4730793"/>
          </a:xfrm>
        </p:grpSpPr>
        <p:pic>
          <p:nvPicPr>
            <p:cNvPr id="41" name="image4.jpeg"/>
            <p:cNvPicPr/>
            <p:nvPr/>
          </p:nvPicPr>
          <p:blipFill>
            <a:blip r:embed="rId3">
              <a:extLst/>
            </a:blip>
            <a:srcRect l="15871" t="0" r="20490" b="0"/>
            <a:stretch>
              <a:fillRect/>
            </a:stretch>
          </p:blipFill>
          <p:spPr>
            <a:xfrm rot="21124010">
              <a:off x="298047" y="626357"/>
              <a:ext cx="4205182" cy="3717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124010">
              <a:off x="268694" y="271912"/>
              <a:ext cx="4230584" cy="4186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 NoIR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883790" y="3482973"/>
            <a:ext cx="5847110" cy="4286253"/>
          </a:xfrm>
          <a:prstGeom prst="rect">
            <a:avLst/>
          </a:prstGeom>
        </p:spPr>
        <p:txBody>
          <a:bodyPr/>
          <a:lstStyle/>
          <a:p>
            <a:pPr lvl="0" marL="1484733" indent="-1484733">
              <a:lnSpc>
                <a:spcPct val="9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Proprietärer Anschluss </a:t>
            </a:r>
          </a:p>
          <a:p>
            <a:pPr lvl="0" marL="1484733" indent="-1484733">
              <a:lnSpc>
                <a:spcPct val="9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2592 x 1944 Pixel</a:t>
            </a:r>
          </a:p>
          <a:p>
            <a:pPr lvl="0" marL="1484733" indent="-1484733">
              <a:lnSpc>
                <a:spcPct val="90000"/>
              </a:lnSpc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kein Infrarotfilter („Nachtsicht“)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7060980" y="3220403"/>
            <a:ext cx="5515524" cy="4942372"/>
            <a:chOff x="0" y="0"/>
            <a:chExt cx="5515523" cy="4942371"/>
          </a:xfrm>
        </p:grpSpPr>
        <p:pic>
          <p:nvPicPr>
            <p:cNvPr id="47" name="image6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720417">
              <a:off x="355133" y="806049"/>
              <a:ext cx="4755059" cy="3566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image7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720417">
              <a:off x="367532" y="453088"/>
              <a:ext cx="4780459" cy="4036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PIR-Sensor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883790" y="3482973"/>
            <a:ext cx="7434555" cy="4286253"/>
          </a:xfrm>
          <a:prstGeom prst="rect">
            <a:avLst/>
          </a:prstGeom>
        </p:spPr>
        <p:txBody>
          <a:bodyPr/>
          <a:lstStyle/>
          <a:p>
            <a:pPr lvl="0" marL="1484733" indent="-14847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passiver Infrarot Sensor</a:t>
            </a:r>
          </a:p>
          <a:p>
            <a:pPr lvl="0" marL="1484733" indent="-1484733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reagiert auf Wärmestrahlung</a:t>
            </a:r>
          </a:p>
        </p:txBody>
      </p:sp>
      <p:pic>
        <p:nvPicPr>
          <p:cNvPr id="53" name="image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0843604">
            <a:off x="8416234" y="2620963"/>
            <a:ext cx="2949335" cy="33938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77800" dist="889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2566985" y="542923"/>
            <a:ext cx="7848604" cy="182880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Codis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914399" y="4219573"/>
            <a:ext cx="11153776" cy="5514976"/>
          </a:xfrm>
          <a:prstGeom prst="rect">
            <a:avLst/>
          </a:prstGeom>
        </p:spPr>
        <p:txBody>
          <a:bodyPr/>
          <a:lstStyle/>
          <a:p>
            <a:pPr lvl="0" marL="33793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858585"/>
                </a:solidFill>
              </a:rPr>
              <a:t>Coperative, distributed surveillance (auf Deutsch: kooperative, verteilte Überwachung)</a:t>
            </a:r>
            <a:endParaRPr sz="2448">
              <a:solidFill>
                <a:srgbClr val="858585"/>
              </a:solidFill>
            </a:endParaRPr>
          </a:p>
          <a:p>
            <a:pPr lvl="0" marL="33793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858585"/>
                </a:solidFill>
              </a:rPr>
              <a:t>Überwachung aus verschiedenen Blickwinkeln</a:t>
            </a:r>
            <a:endParaRPr sz="2448">
              <a:solidFill>
                <a:srgbClr val="858585"/>
              </a:solidFill>
            </a:endParaRPr>
          </a:p>
          <a:p>
            <a:pPr lvl="0" marL="33793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858585"/>
                </a:solidFill>
              </a:rPr>
              <a:t>Sendet Nachricht ins Netzwerk …</a:t>
            </a:r>
            <a:endParaRPr sz="2448">
              <a:solidFill>
                <a:srgbClr val="858585"/>
              </a:solidFill>
            </a:endParaRPr>
          </a:p>
          <a:p>
            <a:pPr lvl="0" marL="33793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858585"/>
                </a:solidFill>
              </a:rPr>
              <a:t>… wenn Eindringling entdeckt wurde</a:t>
            </a:r>
            <a:endParaRPr sz="2448">
              <a:solidFill>
                <a:srgbClr val="858585"/>
              </a:solidFill>
            </a:endParaRPr>
          </a:p>
          <a:p>
            <a:pPr lvl="0" marL="337930" indent="-337930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448">
                <a:solidFill>
                  <a:srgbClr val="858585"/>
                </a:solidFill>
              </a:rPr>
              <a:t>Android-App: </a:t>
            </a:r>
            <a:endParaRPr sz="2448">
              <a:solidFill>
                <a:srgbClr val="858585"/>
              </a:solidFill>
            </a:endParaRPr>
          </a:p>
          <a:p>
            <a:pPr lvl="0" marL="413025" indent="-413025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448">
              <a:solidFill>
                <a:srgbClr val="858585"/>
              </a:solidFill>
            </a:endParaRPr>
          </a:p>
          <a:p>
            <a:pPr lvl="0" marL="413025" indent="-413025" defTabSz="397256">
              <a:spcBef>
                <a:spcPts val="2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448">
              <a:solidFill>
                <a:srgbClr val="858585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2578098" y="1409699"/>
            <a:ext cx="7848604" cy="1828802"/>
          </a:xfrm>
          <a:prstGeom prst="rect">
            <a:avLst/>
          </a:prstGeom>
        </p:spPr>
        <p:txBody>
          <a:bodyPr/>
          <a:lstStyle>
            <a:lvl1pPr defTabSz="554990">
              <a:defRPr sz="665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50">
                <a:solidFill>
                  <a:srgbClr val="45A7DE"/>
                </a:solidFill>
              </a:rPr>
              <a:t>Erkennen von Bewegungen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2578098" y="3295648"/>
            <a:ext cx="7848604" cy="4286253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0266009" y="373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</a:p>
        </p:txBody>
      </p:sp>
      <p:sp>
        <p:nvSpPr>
          <p:cNvPr id="62" name="Shape 62"/>
          <p:cNvSpPr/>
          <p:nvPr/>
        </p:nvSpPr>
        <p:spPr>
          <a:xfrm>
            <a:off x="3648385" y="373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</a:p>
        </p:txBody>
      </p:sp>
      <p:grpSp>
        <p:nvGrpSpPr>
          <p:cNvPr id="163" name="Group 163"/>
          <p:cNvGrpSpPr/>
          <p:nvPr/>
        </p:nvGrpSpPr>
        <p:grpSpPr>
          <a:xfrm>
            <a:off x="1848385" y="2293203"/>
            <a:ext cx="3600001" cy="3600001"/>
            <a:chOff x="0" y="0"/>
            <a:chExt cx="3600000" cy="3600000"/>
          </a:xfrm>
        </p:grpSpPr>
        <p:sp>
          <p:nvSpPr>
            <p:cNvPr id="63" name="Shape 63"/>
            <p:cNvSpPr/>
            <p:nvPr/>
          </p:nvSpPr>
          <p:spPr>
            <a:xfrm>
              <a:off x="-1" y="-1"/>
              <a:ext cx="3600002" cy="3600002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4" name="Shape 64"/>
            <p:cNvSpPr/>
            <p:nvPr/>
          </p:nvSpPr>
          <p:spPr>
            <a:xfrm>
              <a:off x="-1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-1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-1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7" name="Shape 67"/>
            <p:cNvSpPr/>
            <p:nvPr/>
          </p:nvSpPr>
          <p:spPr>
            <a:xfrm>
              <a:off x="-1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8" name="Shape 68"/>
            <p:cNvSpPr/>
            <p:nvPr/>
          </p:nvSpPr>
          <p:spPr>
            <a:xfrm>
              <a:off x="-1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-1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0" name="Shape 70"/>
            <p:cNvSpPr/>
            <p:nvPr/>
          </p:nvSpPr>
          <p:spPr>
            <a:xfrm>
              <a:off x="-1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1" name="Shape 71"/>
            <p:cNvSpPr/>
            <p:nvPr/>
          </p:nvSpPr>
          <p:spPr>
            <a:xfrm>
              <a:off x="-1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2" name="Shape 72"/>
            <p:cNvSpPr/>
            <p:nvPr/>
          </p:nvSpPr>
          <p:spPr>
            <a:xfrm>
              <a:off x="-1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-1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4" name="Shape 74"/>
            <p:cNvSpPr/>
            <p:nvPr/>
          </p:nvSpPr>
          <p:spPr>
            <a:xfrm>
              <a:off x="359999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>
              <a:off x="359999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6" name="Shape 76"/>
            <p:cNvSpPr/>
            <p:nvPr/>
          </p:nvSpPr>
          <p:spPr>
            <a:xfrm>
              <a:off x="359999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7" name="Shape 77"/>
            <p:cNvSpPr/>
            <p:nvPr/>
          </p:nvSpPr>
          <p:spPr>
            <a:xfrm>
              <a:off x="359999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8" name="Shape 78"/>
            <p:cNvSpPr/>
            <p:nvPr/>
          </p:nvSpPr>
          <p:spPr>
            <a:xfrm>
              <a:off x="359999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79" name="Shape 79"/>
            <p:cNvSpPr/>
            <p:nvPr/>
          </p:nvSpPr>
          <p:spPr>
            <a:xfrm>
              <a:off x="359999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0" name="Shape 80"/>
            <p:cNvSpPr/>
            <p:nvPr/>
          </p:nvSpPr>
          <p:spPr>
            <a:xfrm>
              <a:off x="359999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1" name="Shape 81"/>
            <p:cNvSpPr/>
            <p:nvPr/>
          </p:nvSpPr>
          <p:spPr>
            <a:xfrm>
              <a:off x="359999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2" name="Shape 82"/>
            <p:cNvSpPr/>
            <p:nvPr/>
          </p:nvSpPr>
          <p:spPr>
            <a:xfrm>
              <a:off x="359999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3" name="Shape 83"/>
            <p:cNvSpPr/>
            <p:nvPr/>
          </p:nvSpPr>
          <p:spPr>
            <a:xfrm>
              <a:off x="359999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4" name="Shape 84"/>
            <p:cNvSpPr/>
            <p:nvPr/>
          </p:nvSpPr>
          <p:spPr>
            <a:xfrm>
              <a:off x="72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72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>
              <a:off x="72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72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72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89" name="Shape 89"/>
            <p:cNvSpPr/>
            <p:nvPr/>
          </p:nvSpPr>
          <p:spPr>
            <a:xfrm>
              <a:off x="72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72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1" name="Shape 91"/>
            <p:cNvSpPr/>
            <p:nvPr/>
          </p:nvSpPr>
          <p:spPr>
            <a:xfrm>
              <a:off x="72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2" name="Shape 92"/>
            <p:cNvSpPr/>
            <p:nvPr/>
          </p:nvSpPr>
          <p:spPr>
            <a:xfrm>
              <a:off x="72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>
              <a:off x="72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4" name="Shape 94"/>
            <p:cNvSpPr/>
            <p:nvPr/>
          </p:nvSpPr>
          <p:spPr>
            <a:xfrm>
              <a:off x="108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5" name="Shape 95"/>
            <p:cNvSpPr/>
            <p:nvPr/>
          </p:nvSpPr>
          <p:spPr>
            <a:xfrm>
              <a:off x="108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6" name="Shape 96"/>
            <p:cNvSpPr/>
            <p:nvPr/>
          </p:nvSpPr>
          <p:spPr>
            <a:xfrm>
              <a:off x="108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7" name="Shape 97"/>
            <p:cNvSpPr/>
            <p:nvPr/>
          </p:nvSpPr>
          <p:spPr>
            <a:xfrm>
              <a:off x="108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108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99" name="Shape 99"/>
            <p:cNvSpPr/>
            <p:nvPr/>
          </p:nvSpPr>
          <p:spPr>
            <a:xfrm>
              <a:off x="108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08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08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2" name="Shape 102"/>
            <p:cNvSpPr/>
            <p:nvPr/>
          </p:nvSpPr>
          <p:spPr>
            <a:xfrm>
              <a:off x="108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108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44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44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44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44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44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44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0" name="Shape 110"/>
            <p:cNvSpPr/>
            <p:nvPr/>
          </p:nvSpPr>
          <p:spPr>
            <a:xfrm>
              <a:off x="144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44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44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44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4" name="Shape 114"/>
            <p:cNvSpPr/>
            <p:nvPr/>
          </p:nvSpPr>
          <p:spPr>
            <a:xfrm>
              <a:off x="180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180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180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80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80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80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80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1" name="Shape 121"/>
            <p:cNvSpPr/>
            <p:nvPr/>
          </p:nvSpPr>
          <p:spPr>
            <a:xfrm>
              <a:off x="180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80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3" name="Shape 123"/>
            <p:cNvSpPr/>
            <p:nvPr/>
          </p:nvSpPr>
          <p:spPr>
            <a:xfrm>
              <a:off x="216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4" name="Shape 124"/>
            <p:cNvSpPr/>
            <p:nvPr/>
          </p:nvSpPr>
          <p:spPr>
            <a:xfrm>
              <a:off x="216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5" name="Shape 125"/>
            <p:cNvSpPr/>
            <p:nvPr/>
          </p:nvSpPr>
          <p:spPr>
            <a:xfrm>
              <a:off x="216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6" name="Shape 126"/>
            <p:cNvSpPr/>
            <p:nvPr/>
          </p:nvSpPr>
          <p:spPr>
            <a:xfrm>
              <a:off x="216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7" name="Shape 127"/>
            <p:cNvSpPr/>
            <p:nvPr/>
          </p:nvSpPr>
          <p:spPr>
            <a:xfrm>
              <a:off x="216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8" name="Shape 128"/>
            <p:cNvSpPr/>
            <p:nvPr/>
          </p:nvSpPr>
          <p:spPr>
            <a:xfrm>
              <a:off x="216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216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216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216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2" name="Shape 132"/>
            <p:cNvSpPr/>
            <p:nvPr/>
          </p:nvSpPr>
          <p:spPr>
            <a:xfrm>
              <a:off x="216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252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4" name="Shape 134"/>
            <p:cNvSpPr/>
            <p:nvPr/>
          </p:nvSpPr>
          <p:spPr>
            <a:xfrm>
              <a:off x="252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252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252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252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252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252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252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52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52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88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88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>
              <a:off x="288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288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88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8" name="Shape 148"/>
            <p:cNvSpPr/>
            <p:nvPr/>
          </p:nvSpPr>
          <p:spPr>
            <a:xfrm>
              <a:off x="288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288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288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288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88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3240000" y="-1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>
              <a:off x="3240000" y="359999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5" name="Shape 155"/>
            <p:cNvSpPr/>
            <p:nvPr/>
          </p:nvSpPr>
          <p:spPr>
            <a:xfrm>
              <a:off x="3240000" y="7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3240000" y="10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3240000" y="14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8" name="Shape 158"/>
            <p:cNvSpPr/>
            <p:nvPr/>
          </p:nvSpPr>
          <p:spPr>
            <a:xfrm>
              <a:off x="3240000" y="180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3240000" y="216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3240000" y="252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61" name="Shape 161"/>
            <p:cNvSpPr/>
            <p:nvPr/>
          </p:nvSpPr>
          <p:spPr>
            <a:xfrm>
              <a:off x="3240000" y="288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3240000" y="3240000"/>
              <a:ext cx="360001" cy="360001"/>
            </a:xfrm>
            <a:prstGeom prst="rect">
              <a:avLst/>
            </a:prstGeom>
            <a:noFill/>
            <a:ln w="25400" cap="flat">
              <a:solidFill>
                <a:srgbClr val="858585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8466010" y="2293203"/>
            <a:ext cx="3600001" cy="3600001"/>
            <a:chOff x="0" y="0"/>
            <a:chExt cx="3600000" cy="3600000"/>
          </a:xfrm>
        </p:grpSpPr>
        <p:grpSp>
          <p:nvGrpSpPr>
            <p:cNvPr id="265" name="Group 265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164" name="Shape 164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8" name="Shape 188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0" name="Shape 190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6" name="Shape 206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5" name="Shape 215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1" name="Shape 231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2" name="Shape 232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4" name="Shape 234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6" name="Shape 236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0" name="Shape 240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1" name="Shape 241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7" name="Shape 247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0" name="Shape 250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3" name="Shape 253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62" name="Shape 262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63" name="Shape 263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64" name="Shape 264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</p:grpSp>
        <p:sp>
          <p:nvSpPr>
            <p:cNvPr id="266" name="Shape 266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67" name="Shape 267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68" name="Shape 268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2" name="Shape 272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3" name="Shape 273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4" name="Shape 274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5" name="Shape 275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6" name="Shape 276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79" name="Shape 279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4" name="Shape 284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6" name="Shape 286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</p:grp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7209346" y="301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2255548" y="3733203"/>
            <a:ext cx="360001" cy="360001"/>
          </a:xfrm>
          <a:prstGeom prst="rect">
            <a:avLst/>
          </a:prstGeom>
          <a:solidFill>
            <a:srgbClr val="B25B1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A22D5B"/>
                </a:solidFill>
              </a:defRPr>
            </a:pPr>
          </a:p>
        </p:txBody>
      </p:sp>
      <p:grpSp>
        <p:nvGrpSpPr>
          <p:cNvPr id="422" name="Group 422"/>
          <p:cNvGrpSpPr/>
          <p:nvPr/>
        </p:nvGrpSpPr>
        <p:grpSpPr>
          <a:xfrm>
            <a:off x="4689347" y="2293203"/>
            <a:ext cx="3600001" cy="3600001"/>
            <a:chOff x="0" y="0"/>
            <a:chExt cx="3600000" cy="3600000"/>
          </a:xfrm>
        </p:grpSpPr>
        <p:grpSp>
          <p:nvGrpSpPr>
            <p:cNvPr id="396" name="Group 396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295" name="Shape 295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299" name="Shape 299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6" name="Shape 306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19" name="Shape 319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1" name="Shape 321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5" name="Shape 325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6" name="Shape 326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7" name="Shape 327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29" name="Shape 329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1" name="Shape 361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2" name="Shape 362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5" name="Shape 365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2" name="Shape 372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8" name="Shape 378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79" name="Shape 379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</p:grpSp>
        <p:sp>
          <p:nvSpPr>
            <p:cNvPr id="397" name="Shape 397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7" name="Shape 407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8" name="Shape 408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09" name="Shape 409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1" name="Shape 411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2" name="Shape 412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3" name="Shape 413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5" name="Shape 415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6" name="Shape 416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19" name="Shape 419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20" name="Shape 420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455484" y="2293203"/>
            <a:ext cx="3600002" cy="3600001"/>
            <a:chOff x="0" y="0"/>
            <a:chExt cx="3600000" cy="3600000"/>
          </a:xfrm>
        </p:grpSpPr>
        <p:grpSp>
          <p:nvGrpSpPr>
            <p:cNvPr id="524" name="Group 524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28" name="Shape 428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1" name="Shape 431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2" name="Shape 432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4" name="Shape 434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7" name="Shape 437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39" name="Shape 439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4" name="Shape 444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5" name="Shape 445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6" name="Shape 446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1" name="Shape 451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7" name="Shape 457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59" name="Shape 459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2" name="Shape 462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0" name="Shape 470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1" name="Shape 471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2" name="Shape 472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4" name="Shape 474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5" name="Shape 495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6" name="Shape 496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7" name="Shape 497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09" name="Shape 509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0" name="Shape 510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8" name="Shape 518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19" name="Shape 519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20" name="Shape 520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noFill/>
              <a:ln w="25400" cap="flat">
                <a:solidFill>
                  <a:srgbClr val="858585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</p:grpSp>
        <p:sp>
          <p:nvSpPr>
            <p:cNvPr id="525" name="Shape 525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26" name="Shape 526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27" name="Shape 527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28" name="Shape 528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29" name="Shape 529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0" name="Shape 530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1" name="Shape 531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3" name="Shape 533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4" name="Shape 534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5" name="Shape 535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6" name="Shape 536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7" name="Shape 537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8" name="Shape 538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39" name="Shape 539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0" name="Shape 540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1" name="Shape 541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2" name="Shape 542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3" name="Shape 543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4" name="Shape 544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5" name="Shape 545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6" name="Shape 546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7" name="Shape 547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8" name="Shape 548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549" name="Shape 549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noFill/>
            <a:ln w="25400" cap="flat">
              <a:solidFill>
                <a:srgbClr val="4D802D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</p:grpSp>
      <p:grpSp>
        <p:nvGrpSpPr>
          <p:cNvPr id="678" name="Group 678"/>
          <p:cNvGrpSpPr/>
          <p:nvPr/>
        </p:nvGrpSpPr>
        <p:grpSpPr>
          <a:xfrm>
            <a:off x="8923210" y="2293203"/>
            <a:ext cx="3600001" cy="3600001"/>
            <a:chOff x="0" y="0"/>
            <a:chExt cx="3600000" cy="3600000"/>
          </a:xfrm>
        </p:grpSpPr>
        <p:grpSp>
          <p:nvGrpSpPr>
            <p:cNvPr id="652" name="Group 652"/>
            <p:cNvGrpSpPr/>
            <p:nvPr/>
          </p:nvGrpSpPr>
          <p:grpSpPr>
            <a:xfrm>
              <a:off x="-1" y="-1"/>
              <a:ext cx="3600002" cy="3600002"/>
              <a:chOff x="0" y="0"/>
              <a:chExt cx="3600000" cy="3600000"/>
            </a:xfrm>
          </p:grpSpPr>
          <p:sp>
            <p:nvSpPr>
              <p:cNvPr id="551" name="Shape 551"/>
              <p:cNvSpPr/>
              <p:nvPr/>
            </p:nvSpPr>
            <p:spPr>
              <a:xfrm>
                <a:off x="-1" y="-1"/>
                <a:ext cx="3600002" cy="3600002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-1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-1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-1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-1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-1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-1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-1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-1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-1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-1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359999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359999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359999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359999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359999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7" name="Shape 567"/>
              <p:cNvSpPr/>
              <p:nvPr/>
            </p:nvSpPr>
            <p:spPr>
              <a:xfrm>
                <a:off x="359999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8" name="Shape 568"/>
              <p:cNvSpPr/>
              <p:nvPr/>
            </p:nvSpPr>
            <p:spPr>
              <a:xfrm>
                <a:off x="359999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359999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359999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359999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72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72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72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72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72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72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72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72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72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72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108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108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108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108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108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108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108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108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108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108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144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144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144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144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144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7" name="Shape 597"/>
              <p:cNvSpPr/>
              <p:nvPr/>
            </p:nvSpPr>
            <p:spPr>
              <a:xfrm>
                <a:off x="144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144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144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144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1" name="Shape 601"/>
              <p:cNvSpPr/>
              <p:nvPr/>
            </p:nvSpPr>
            <p:spPr>
              <a:xfrm>
                <a:off x="144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180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3" name="Shape 603"/>
              <p:cNvSpPr/>
              <p:nvPr/>
            </p:nvSpPr>
            <p:spPr>
              <a:xfrm>
                <a:off x="180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180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180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180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180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180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180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180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180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216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216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216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216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216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216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216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216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216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216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252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252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252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252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6" name="Shape 626"/>
              <p:cNvSpPr/>
              <p:nvPr/>
            </p:nvSpPr>
            <p:spPr>
              <a:xfrm>
                <a:off x="252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252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252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252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0" name="Shape 630"/>
              <p:cNvSpPr/>
              <p:nvPr/>
            </p:nvSpPr>
            <p:spPr>
              <a:xfrm>
                <a:off x="252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252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288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3" name="Shape 633"/>
              <p:cNvSpPr/>
              <p:nvPr/>
            </p:nvSpPr>
            <p:spPr>
              <a:xfrm>
                <a:off x="288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4" name="Shape 634"/>
              <p:cNvSpPr/>
              <p:nvPr/>
            </p:nvSpPr>
            <p:spPr>
              <a:xfrm>
                <a:off x="288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288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288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288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288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288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288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288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3240000" y="-1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3240000" y="359999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3240000" y="7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3240000" y="10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3240000" y="14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3240000" y="180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3240000" y="216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3240000" y="252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3240000" y="288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3240000" y="3240000"/>
                <a:ext cx="360001" cy="3600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434039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>
                    <a:solidFill>
                      <a:srgbClr val="858585"/>
                    </a:solidFill>
                  </a:defRPr>
                </a:pPr>
              </a:p>
            </p:txBody>
          </p:sp>
        </p:grpSp>
        <p:sp>
          <p:nvSpPr>
            <p:cNvPr id="653" name="Shape 653"/>
            <p:cNvSpPr/>
            <p:nvPr/>
          </p:nvSpPr>
          <p:spPr>
            <a:xfrm>
              <a:off x="-1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54" name="Shape 654"/>
            <p:cNvSpPr/>
            <p:nvPr/>
          </p:nvSpPr>
          <p:spPr>
            <a:xfrm>
              <a:off x="-1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55" name="Shape 655"/>
            <p:cNvSpPr/>
            <p:nvPr/>
          </p:nvSpPr>
          <p:spPr>
            <a:xfrm>
              <a:off x="-1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56" name="Shape 656"/>
            <p:cNvSpPr/>
            <p:nvPr/>
          </p:nvSpPr>
          <p:spPr>
            <a:xfrm>
              <a:off x="-1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57" name="Shape 657"/>
            <p:cNvSpPr/>
            <p:nvPr/>
          </p:nvSpPr>
          <p:spPr>
            <a:xfrm>
              <a:off x="-1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58" name="Shape 658"/>
            <p:cNvSpPr/>
            <p:nvPr/>
          </p:nvSpPr>
          <p:spPr>
            <a:xfrm>
              <a:off x="72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59" name="Shape 659"/>
            <p:cNvSpPr/>
            <p:nvPr/>
          </p:nvSpPr>
          <p:spPr>
            <a:xfrm>
              <a:off x="72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0" name="Shape 660"/>
            <p:cNvSpPr/>
            <p:nvPr/>
          </p:nvSpPr>
          <p:spPr>
            <a:xfrm>
              <a:off x="72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1" name="Shape 661"/>
            <p:cNvSpPr/>
            <p:nvPr/>
          </p:nvSpPr>
          <p:spPr>
            <a:xfrm>
              <a:off x="72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2" name="Shape 662"/>
            <p:cNvSpPr/>
            <p:nvPr/>
          </p:nvSpPr>
          <p:spPr>
            <a:xfrm>
              <a:off x="72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3" name="Shape 663"/>
            <p:cNvSpPr/>
            <p:nvPr/>
          </p:nvSpPr>
          <p:spPr>
            <a:xfrm>
              <a:off x="144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44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44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6" name="Shape 666"/>
            <p:cNvSpPr/>
            <p:nvPr/>
          </p:nvSpPr>
          <p:spPr>
            <a:xfrm>
              <a:off x="144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7" name="Shape 667"/>
            <p:cNvSpPr/>
            <p:nvPr/>
          </p:nvSpPr>
          <p:spPr>
            <a:xfrm>
              <a:off x="144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8" name="Shape 668"/>
            <p:cNvSpPr/>
            <p:nvPr/>
          </p:nvSpPr>
          <p:spPr>
            <a:xfrm>
              <a:off x="216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69" name="Shape 669"/>
            <p:cNvSpPr/>
            <p:nvPr/>
          </p:nvSpPr>
          <p:spPr>
            <a:xfrm>
              <a:off x="216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70" name="Shape 670"/>
            <p:cNvSpPr/>
            <p:nvPr/>
          </p:nvSpPr>
          <p:spPr>
            <a:xfrm>
              <a:off x="216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71" name="Shape 671"/>
            <p:cNvSpPr/>
            <p:nvPr/>
          </p:nvSpPr>
          <p:spPr>
            <a:xfrm>
              <a:off x="216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72" name="Shape 672"/>
            <p:cNvSpPr/>
            <p:nvPr/>
          </p:nvSpPr>
          <p:spPr>
            <a:xfrm>
              <a:off x="216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73" name="Shape 673"/>
            <p:cNvSpPr/>
            <p:nvPr/>
          </p:nvSpPr>
          <p:spPr>
            <a:xfrm>
              <a:off x="2880000" y="-1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74" name="Shape 674"/>
            <p:cNvSpPr/>
            <p:nvPr/>
          </p:nvSpPr>
          <p:spPr>
            <a:xfrm>
              <a:off x="2880000" y="72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75" name="Shape 675"/>
            <p:cNvSpPr/>
            <p:nvPr/>
          </p:nvSpPr>
          <p:spPr>
            <a:xfrm>
              <a:off x="2880000" y="144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76" name="Shape 676"/>
            <p:cNvSpPr/>
            <p:nvPr/>
          </p:nvSpPr>
          <p:spPr>
            <a:xfrm>
              <a:off x="2880000" y="216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  <p:sp>
          <p:nvSpPr>
            <p:cNvPr id="677" name="Shape 677"/>
            <p:cNvSpPr/>
            <p:nvPr/>
          </p:nvSpPr>
          <p:spPr>
            <a:xfrm>
              <a:off x="2880000" y="2880000"/>
              <a:ext cx="720001" cy="72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34039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858585"/>
                  </a:solidFill>
                </a:defRPr>
              </a:pPr>
            </a:p>
          </p:txBody>
        </p:sp>
      </p:grpSp>
      <p:sp>
        <p:nvSpPr>
          <p:cNvPr id="679" name="Shape 679"/>
          <p:cNvSpPr/>
          <p:nvPr/>
        </p:nvSpPr>
        <p:spPr>
          <a:xfrm flipV="1">
            <a:off x="10723209" y="3373203"/>
            <a:ext cx="720001" cy="720001"/>
          </a:xfrm>
          <a:prstGeom prst="line">
            <a:avLst/>
          </a:prstGeom>
          <a:ln w="28575">
            <a:solidFill>
              <a:srgbClr val="16151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0" name="Shape 680"/>
          <p:cNvSpPr/>
          <p:nvPr/>
        </p:nvSpPr>
        <p:spPr>
          <a:xfrm>
            <a:off x="9236277" y="548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81" name="Shape 681"/>
          <p:cNvSpPr/>
          <p:nvPr/>
        </p:nvSpPr>
        <p:spPr>
          <a:xfrm>
            <a:off x="9236277" y="476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82" name="Shape 682"/>
          <p:cNvSpPr/>
          <p:nvPr/>
        </p:nvSpPr>
        <p:spPr>
          <a:xfrm>
            <a:off x="9236277" y="404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83" name="Shape 683"/>
          <p:cNvSpPr/>
          <p:nvPr/>
        </p:nvSpPr>
        <p:spPr>
          <a:xfrm>
            <a:off x="9236275" y="3326934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84" name="Shape 684"/>
          <p:cNvSpPr/>
          <p:nvPr/>
        </p:nvSpPr>
        <p:spPr>
          <a:xfrm>
            <a:off x="9236274" y="2607959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85" name="Shape 685"/>
          <p:cNvSpPr/>
          <p:nvPr/>
        </p:nvSpPr>
        <p:spPr>
          <a:xfrm>
            <a:off x="9956276" y="548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86" name="Shape 686"/>
          <p:cNvSpPr/>
          <p:nvPr/>
        </p:nvSpPr>
        <p:spPr>
          <a:xfrm>
            <a:off x="9956276" y="476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87" name="Shape 687"/>
          <p:cNvSpPr/>
          <p:nvPr/>
        </p:nvSpPr>
        <p:spPr>
          <a:xfrm>
            <a:off x="9956276" y="404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88" name="Shape 688"/>
          <p:cNvSpPr/>
          <p:nvPr/>
        </p:nvSpPr>
        <p:spPr>
          <a:xfrm>
            <a:off x="9956275" y="3326934"/>
            <a:ext cx="90004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89" name="Shape 689"/>
          <p:cNvSpPr/>
          <p:nvPr/>
        </p:nvSpPr>
        <p:spPr>
          <a:xfrm>
            <a:off x="9956275" y="2607959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0" name="Shape 690"/>
          <p:cNvSpPr/>
          <p:nvPr/>
        </p:nvSpPr>
        <p:spPr>
          <a:xfrm>
            <a:off x="12118209" y="548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1" name="Shape 691"/>
          <p:cNvSpPr/>
          <p:nvPr/>
        </p:nvSpPr>
        <p:spPr>
          <a:xfrm>
            <a:off x="12118209" y="476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2" name="Shape 692"/>
          <p:cNvSpPr/>
          <p:nvPr/>
        </p:nvSpPr>
        <p:spPr>
          <a:xfrm>
            <a:off x="12118209" y="4050007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3" name="Shape 693"/>
          <p:cNvSpPr/>
          <p:nvPr/>
        </p:nvSpPr>
        <p:spPr>
          <a:xfrm>
            <a:off x="12118209" y="332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4" name="Shape 694"/>
          <p:cNvSpPr/>
          <p:nvPr/>
        </p:nvSpPr>
        <p:spPr>
          <a:xfrm>
            <a:off x="12118208" y="260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5" name="Shape 695"/>
          <p:cNvSpPr/>
          <p:nvPr/>
        </p:nvSpPr>
        <p:spPr>
          <a:xfrm>
            <a:off x="10684334" y="548898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10684334" y="476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7" name="Shape 697"/>
          <p:cNvSpPr/>
          <p:nvPr/>
        </p:nvSpPr>
        <p:spPr>
          <a:xfrm>
            <a:off x="10684333" y="3327958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8" name="Shape 698"/>
          <p:cNvSpPr/>
          <p:nvPr/>
        </p:nvSpPr>
        <p:spPr>
          <a:xfrm>
            <a:off x="10684333" y="2608982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699" name="Shape 699"/>
          <p:cNvSpPr/>
          <p:nvPr/>
        </p:nvSpPr>
        <p:spPr>
          <a:xfrm>
            <a:off x="11390066" y="5486934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700" name="Shape 700"/>
          <p:cNvSpPr/>
          <p:nvPr/>
        </p:nvSpPr>
        <p:spPr>
          <a:xfrm>
            <a:off x="11390066" y="4766933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701" name="Shape 701"/>
          <p:cNvSpPr/>
          <p:nvPr/>
        </p:nvSpPr>
        <p:spPr>
          <a:xfrm>
            <a:off x="11390066" y="4047959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  <p:sp>
        <p:nvSpPr>
          <p:cNvPr id="702" name="Shape 702"/>
          <p:cNvSpPr/>
          <p:nvPr/>
        </p:nvSpPr>
        <p:spPr>
          <a:xfrm>
            <a:off x="11390065" y="2606934"/>
            <a:ext cx="90003" cy="9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3175">
            <a:solidFill>
              <a:srgbClr val="16151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858585"/>
      </a:dk1>
      <a:lt1>
        <a:srgbClr val="004385"/>
      </a:lt1>
      <a:dk2>
        <a:srgbClr val="A7A7A7"/>
      </a:dk2>
      <a:lt2>
        <a:srgbClr val="535353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58585"/>
        </a:solidFill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58585"/>
        </a:solidFill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E93D7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4385"/>
            </a:solidFill>
            <a:effectLst/>
            <a:uFillTx/>
            <a:latin typeface="Marker Felt"/>
            <a:ea typeface="Marker Felt"/>
            <a:cs typeface="Marker Felt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